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4"/>
  </p:notesMasterIdLst>
  <p:sldIdLst>
    <p:sldId id="293" r:id="rId2"/>
    <p:sldId id="294" r:id="rId3"/>
    <p:sldId id="308" r:id="rId4"/>
    <p:sldId id="309" r:id="rId5"/>
    <p:sldId id="341" r:id="rId6"/>
    <p:sldId id="342" r:id="rId7"/>
    <p:sldId id="343" r:id="rId8"/>
    <p:sldId id="344" r:id="rId9"/>
    <p:sldId id="353" r:id="rId10"/>
    <p:sldId id="354" r:id="rId11"/>
    <p:sldId id="361" r:id="rId12"/>
    <p:sldId id="362" r:id="rId13"/>
    <p:sldId id="365" r:id="rId14"/>
    <p:sldId id="366" r:id="rId15"/>
    <p:sldId id="396" r:id="rId16"/>
    <p:sldId id="397" r:id="rId17"/>
    <p:sldId id="398" r:id="rId18"/>
    <p:sldId id="399" r:id="rId19"/>
    <p:sldId id="414" r:id="rId20"/>
    <p:sldId id="415" r:id="rId21"/>
    <p:sldId id="467" r:id="rId22"/>
    <p:sldId id="468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298" r:id="rId34"/>
    <p:sldId id="301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23" r:id="rId50"/>
    <p:sldId id="524" r:id="rId51"/>
    <p:sldId id="521" r:id="rId52"/>
    <p:sldId id="522" r:id="rId53"/>
    <p:sldId id="519" r:id="rId54"/>
    <p:sldId id="520" r:id="rId55"/>
    <p:sldId id="515" r:id="rId56"/>
    <p:sldId id="516" r:id="rId57"/>
    <p:sldId id="517" r:id="rId58"/>
    <p:sldId id="518" r:id="rId59"/>
    <p:sldId id="312" r:id="rId60"/>
    <p:sldId id="313" r:id="rId61"/>
    <p:sldId id="525" r:id="rId62"/>
    <p:sldId id="526" r:id="rId63"/>
  </p:sldIdLst>
  <p:sldSz cx="2438400" cy="243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Debian" id="{03E1848F-B512-41B6-8390-7AD3355A1D21}">
          <p14:sldIdLst>
            <p14:sldId id="293"/>
            <p14:sldId id="294"/>
          </p14:sldIdLst>
        </p14:section>
        <p14:section name="02-AlmaLinux" id="{40A9995B-6129-4FB6-9138-67A4DC7CAB80}">
          <p14:sldIdLst>
            <p14:sldId id="308"/>
            <p14:sldId id="309"/>
          </p14:sldIdLst>
        </p14:section>
        <p14:section name="03-Mageia" id="{193FAEE3-CF3E-4BD1-8391-10EC03E0D799}">
          <p14:sldIdLst>
            <p14:sldId id="341"/>
            <p14:sldId id="342"/>
          </p14:sldIdLst>
        </p14:section>
        <p14:section name="04-Slackware" id="{8959C74A-B0B2-4980-B68B-992CC735ABAA}">
          <p14:sldIdLst>
            <p14:sldId id="343"/>
            <p14:sldId id="344"/>
          </p14:sldIdLst>
        </p14:section>
        <p14:section name="05-Rocky" id="{206F7E72-6142-4D1A-9085-3DB847A819DE}">
          <p14:sldIdLst>
            <p14:sldId id="353"/>
            <p14:sldId id="354"/>
          </p14:sldIdLst>
        </p14:section>
        <p14:section name="06-CentOS" id="{A624AFDE-BB1E-42E0-A6AD-03EB5E21CB60}">
          <p14:sldIdLst>
            <p14:sldId id="361"/>
            <p14:sldId id="362"/>
          </p14:sldIdLst>
        </p14:section>
        <p14:section name="07-Devuan" id="{6115401A-CCA0-4E49-9DAB-C213083E6D32}">
          <p14:sldIdLst>
            <p14:sldId id="365"/>
            <p14:sldId id="366"/>
          </p14:sldIdLst>
        </p14:section>
        <p14:section name="08-EuroLinux" id="{589CA1C0-16A4-43CC-B762-6D5C823EA0FA}">
          <p14:sldIdLst>
            <p14:sldId id="396"/>
            <p14:sldId id="397"/>
          </p14:sldIdLst>
        </p14:section>
        <p14:section name="09-Red Hat" id="{41033D3C-AECB-4046-8894-726F4A4DE4E9}">
          <p14:sldIdLst>
            <p14:sldId id="398"/>
            <p14:sldId id="399"/>
          </p14:sldIdLst>
        </p14:section>
        <p14:section name="10-4MLinux" id="{97881B11-7A9C-4641-AF87-BF97E55DA1C1}">
          <p14:sldIdLst>
            <p14:sldId id="414"/>
            <p14:sldId id="415"/>
          </p14:sldIdLst>
        </p14:section>
        <p14:section name="11-Oracle" id="{45D250C4-DB44-4326-AA2A-DDA876EFE774}">
          <p14:sldIdLst>
            <p14:sldId id="467"/>
            <p14:sldId id="468"/>
          </p14:sldIdLst>
        </p14:section>
        <p14:section name="12-openmamba" id="{4A0E0A1E-2CF0-4E09-92E0-B363229607D4}">
          <p14:sldIdLst>
            <p14:sldId id="491"/>
            <p14:sldId id="492"/>
          </p14:sldIdLst>
        </p14:section>
        <p14:section name="13-Springdale" id="{6FDB4790-C50B-4E04-B2AF-B531EBB2B657}">
          <p14:sldIdLst>
            <p14:sldId id="493"/>
            <p14:sldId id="494"/>
          </p14:sldIdLst>
        </p14:section>
        <p14:section name="14-Linspire" id="{F29BDD86-FCDC-483D-8D9A-4D27B2733AB4}">
          <p14:sldIdLst>
            <p14:sldId id="495"/>
            <p14:sldId id="496"/>
          </p14:sldIdLst>
        </p14:section>
        <p14:section name="15-Pardus" id="{B9BC936B-4DFF-46B7-BEC6-3816AF7E6C1B}">
          <p14:sldIdLst>
            <p14:sldId id="497"/>
            <p14:sldId id="498"/>
          </p14:sldIdLst>
        </p14:section>
        <p14:section name="16-MIRACLE" id="{35D80B46-FA47-4E76-93BF-66359AEDDF9F}">
          <p14:sldIdLst>
            <p14:sldId id="499"/>
            <p14:sldId id="500"/>
          </p14:sldIdLst>
        </p14:section>
        <p14:section name="17-SUSE" id="{0C06036D-FEBF-4D22-82C9-17818565DA00}">
          <p14:sldIdLst>
            <p14:sldId id="298"/>
            <p14:sldId id="301"/>
          </p14:sldIdLst>
        </p14:section>
        <p14:section name="18-Univention" id="{6539A2F3-6FD3-43C3-AE94-1CE0F9485A11}">
          <p14:sldIdLst>
            <p14:sldId id="501"/>
            <p14:sldId id="502"/>
          </p14:sldIdLst>
        </p14:section>
        <p14:section name="19-Nova" id="{15521B37-CABA-4CE7-AB38-9AA44600114F}">
          <p14:sldIdLst>
            <p14:sldId id="503"/>
            <p14:sldId id="504"/>
          </p14:sldIdLst>
        </p14:section>
        <p14:section name="20-Navy" id="{E92B2EE3-CA12-4E30-BA2C-11371C72852E}">
          <p14:sldIdLst>
            <p14:sldId id="505"/>
            <p14:sldId id="506"/>
          </p14:sldIdLst>
        </p14:section>
        <p14:section name="21-Vine" id="{EF1B005C-376B-4887-92F3-BBBE3158431E}">
          <p14:sldIdLst>
            <p14:sldId id="507"/>
            <p14:sldId id="508"/>
          </p14:sldIdLst>
        </p14:section>
        <p14:section name="22-VzLinux" id="{247E1542-3FC7-4C18-AC51-F712A904D471}">
          <p14:sldIdLst>
            <p14:sldId id="509"/>
            <p14:sldId id="510"/>
          </p14:sldIdLst>
        </p14:section>
        <p14:section name="23-UBOS" id="{33E63829-EB8E-4452-A68E-B5E6B3B0D37A}">
          <p14:sldIdLst>
            <p14:sldId id="511"/>
            <p14:sldId id="512"/>
          </p14:sldIdLst>
        </p14:section>
        <p14:section name="24-Plamo" id="{918ADA7D-C510-40BE-AB72-80366E7724DC}">
          <p14:sldIdLst>
            <p14:sldId id="513"/>
            <p14:sldId id="514"/>
          </p14:sldIdLst>
        </p14:section>
        <p14:section name="25-TurnKey" id="{05BE8375-2CEF-4D31-B95D-9D52794A6EB3}">
          <p14:sldIdLst>
            <p14:sldId id="523"/>
            <p14:sldId id="524"/>
          </p14:sldIdLst>
        </p14:section>
        <p14:section name="26-PLD" id="{8D32258F-57AE-4F37-A1A1-DC2CCE584B4F}">
          <p14:sldIdLst>
            <p14:sldId id="521"/>
            <p14:sldId id="522"/>
          </p14:sldIdLst>
        </p14:section>
        <p14:section name="27-Omarine" id="{6E7F5D98-800F-417B-B357-4821776F2E10}">
          <p14:sldIdLst>
            <p14:sldId id="519"/>
            <p14:sldId id="520"/>
          </p14:sldIdLst>
        </p14:section>
        <p14:section name="28-OB2D" id="{822E2E0A-B161-4766-B727-32D77EA8C1B3}">
          <p14:sldIdLst>
            <p14:sldId id="515"/>
            <p14:sldId id="516"/>
          </p14:sldIdLst>
        </p14:section>
        <p14:section name="29-OviOS" id="{8A1002E7-A964-475B-8288-34EA46E822E0}">
          <p14:sldIdLst>
            <p14:sldId id="517"/>
            <p14:sldId id="518"/>
          </p14:sldIdLst>
        </p14:section>
        <p14:section name="Circular" id="{42E06C7A-CAEF-4F2B-95AB-64FF59AB4845}">
          <p14:sldIdLst>
            <p14:sldId id="312"/>
            <p14:sldId id="313"/>
          </p14:sldIdLst>
        </p14:section>
        <p14:section name="Square" id="{6EF5E86B-7B5D-494B-840F-DB89C52E7BD2}">
          <p14:sldIdLst>
            <p14:sldId id="525"/>
            <p14:sldId id="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41" userDrawn="1">
          <p15:clr>
            <a:srgbClr val="A4A3A4"/>
          </p15:clr>
        </p15:guide>
        <p15:guide id="2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A"/>
    <a:srgbClr val="F88D00"/>
    <a:srgbClr val="0073D1"/>
    <a:srgbClr val="B22532"/>
    <a:srgbClr val="301E54"/>
    <a:srgbClr val="FF0000"/>
    <a:srgbClr val="2FBA77"/>
    <a:srgbClr val="4C5263"/>
    <a:srgbClr val="229DAB"/>
    <a:srgbClr val="E6E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7" autoAdjust="0"/>
    <p:restoredTop sz="94227" autoAdjust="0"/>
  </p:normalViewPr>
  <p:slideViewPr>
    <p:cSldViewPr snapToGrid="0">
      <p:cViewPr>
        <p:scale>
          <a:sx n="170" d="100"/>
          <a:sy n="170" d="100"/>
        </p:scale>
        <p:origin x="1338" y="42"/>
      </p:cViewPr>
      <p:guideLst>
        <p:guide orient="horz" pos="541"/>
        <p:guide pos="768"/>
      </p:guideLst>
    </p:cSldViewPr>
  </p:slideViewPr>
  <p:outlineViewPr>
    <p:cViewPr>
      <p:scale>
        <a:sx n="33" d="100"/>
        <a:sy n="33" d="100"/>
      </p:scale>
      <p:origin x="0" y="-47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33C0-5CE6-43B5-824E-825800F4D89A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E4B7-236D-4111-B769-FD4E3E28B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56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94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4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5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77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7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25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33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50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39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15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062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92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09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35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4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38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42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55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792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5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38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81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65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466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80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053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288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588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36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07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3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50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34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696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53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0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8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6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94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30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9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6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85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07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231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7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451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0865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587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4144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73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812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4715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76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70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2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7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6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6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99063"/>
            <a:ext cx="2072640" cy="848924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80725"/>
            <a:ext cx="1828800" cy="588715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" y="129822"/>
            <a:ext cx="525780" cy="20664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" y="129822"/>
            <a:ext cx="1546860" cy="20664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0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607908"/>
            <a:ext cx="2103120" cy="1014306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" y="1631810"/>
            <a:ext cx="2103120" cy="53340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29823"/>
            <a:ext cx="2103120" cy="47131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8" y="597747"/>
            <a:ext cx="1031557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8" y="890693"/>
            <a:ext cx="1031557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597747"/>
            <a:ext cx="1036638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" y="890693"/>
            <a:ext cx="1036638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5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8" y="351085"/>
            <a:ext cx="1234440" cy="1732844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7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8" y="351085"/>
            <a:ext cx="1234440" cy="1732844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129823"/>
            <a:ext cx="210312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649111"/>
            <a:ext cx="210312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A9BE-9AB0-4816-9C4A-E57E7110ABF7}" type="datetimeFigureOut">
              <a:rPr lang="zh-CN" altLang="en-US" smtClean="0"/>
              <a:t>2023-4-27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" y="2260036"/>
            <a:ext cx="8229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7165C5-198B-7BA7-3869-4351BE8D35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CC084C8-9EAD-FDBF-854F-85389DB4EFB1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3F50CC-08EA-D87B-46DD-5EC7D274D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07" b="-1"/>
            <a:stretch/>
          </p:blipFill>
          <p:spPr>
            <a:xfrm>
              <a:off x="414600" y="0"/>
              <a:ext cx="1609200" cy="166564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D9AA70D-46EA-2A16-006E-E6F5FF118A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4" t="-5690" r="22263" b="-14776"/>
            <a:stretch/>
          </p:blipFill>
          <p:spPr bwMode="auto">
            <a:xfrm>
              <a:off x="0" y="1704433"/>
              <a:ext cx="735171" cy="7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73876CE-668A-A3E0-694C-4D6669A99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73171" r="-3980"/>
            <a:stretch/>
          </p:blipFill>
          <p:spPr>
            <a:xfrm>
              <a:off x="829838" y="1697974"/>
              <a:ext cx="1608562" cy="548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E05D0-0635-A878-FA99-C9F7488B7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AC85FA-5BCE-8443-CBB1-71A09B4CB3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859FCFA-66CE-CC39-90E7-27026540734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0BB145E-89B3-EB49-F241-646476960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09"/>
            <a:stretch/>
          </p:blipFill>
          <p:spPr>
            <a:xfrm>
              <a:off x="414600" y="0"/>
              <a:ext cx="1609200" cy="166565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A2A580-0E18-4C82-C112-B627809BB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247" r="1" b="-925"/>
            <a:stretch/>
          </p:blipFill>
          <p:spPr>
            <a:xfrm>
              <a:off x="0" y="1658974"/>
              <a:ext cx="835979" cy="77942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1598378-C36B-E5CE-094A-D961A845E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256" t="34032" r="-3816" b="35091"/>
            <a:stretch/>
          </p:blipFill>
          <p:spPr>
            <a:xfrm>
              <a:off x="888552" y="1838325"/>
              <a:ext cx="1549848" cy="395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39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C90D85-7332-222B-6B19-B8F16931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4D8D71-FCF3-76A1-63A3-61FF0F8983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832"/>
            <a:ext cx="2438400" cy="2438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11718BD-AB41-E27A-8A10-4C602C78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7938" y="115920"/>
            <a:ext cx="1609200" cy="16092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ED7613-93B7-CD7A-7209-5DF2F864C571}"/>
              </a:ext>
            </a:extLst>
          </p:cNvPr>
          <p:cNvGrpSpPr/>
          <p:nvPr/>
        </p:nvGrpSpPr>
        <p:grpSpPr>
          <a:xfrm>
            <a:off x="0" y="0"/>
            <a:ext cx="2438401" cy="2438400"/>
            <a:chOff x="0" y="0"/>
            <a:chExt cx="2438401" cy="2438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DEB4F18-E25F-98E8-A3CF-0114D59FB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994" t="83559" r="30560" b="-2611"/>
            <a:stretch/>
          </p:blipFill>
          <p:spPr>
            <a:xfrm>
              <a:off x="0" y="1682534"/>
              <a:ext cx="911052" cy="7558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39923E0-4056-245D-ECAD-A4468C7BA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949"/>
            <a:stretch/>
          </p:blipFill>
          <p:spPr>
            <a:xfrm>
              <a:off x="769425" y="1824927"/>
              <a:ext cx="1668976" cy="428486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CDEFB60-3C3A-46B0-CAAB-150B1695FF85}"/>
                </a:ext>
              </a:extLst>
            </p:cNvPr>
            <p:cNvGrpSpPr/>
            <p:nvPr/>
          </p:nvGrpSpPr>
          <p:grpSpPr>
            <a:xfrm>
              <a:off x="414599" y="0"/>
              <a:ext cx="1609200" cy="1664419"/>
              <a:chOff x="414599" y="0"/>
              <a:chExt cx="1609200" cy="1664419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A8C9F32-E670-5C29-5952-8FFCC9E16936}"/>
                  </a:ext>
                </a:extLst>
              </p:cNvPr>
              <p:cNvSpPr/>
              <p:nvPr/>
            </p:nvSpPr>
            <p:spPr>
              <a:xfrm>
                <a:off x="414599" y="55219"/>
                <a:ext cx="1609200" cy="1609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7716747-8D83-C034-6974-06D12FC16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biLevel thresh="25000"/>
              </a:blip>
              <a:srcRect t="-27932" b="-1"/>
              <a:stretch/>
            </p:blipFill>
            <p:spPr>
              <a:xfrm>
                <a:off x="772503" y="0"/>
                <a:ext cx="1123239" cy="14369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48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18477B-A099-A726-E43B-1793CCE6F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8409FD8-3911-C411-7F00-AE6CDF7854C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09BA9EA-F753-658D-015A-08652B6FA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560" r="6066"/>
            <a:stretch/>
          </p:blipFill>
          <p:spPr>
            <a:xfrm>
              <a:off x="477791" y="0"/>
              <a:ext cx="1495974" cy="163334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F98C83D-B666-8917-F34C-131AC92FF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313" r="-1313" b="-57213"/>
            <a:stretch/>
          </p:blipFill>
          <p:spPr>
            <a:xfrm>
              <a:off x="0" y="1799342"/>
              <a:ext cx="2438400" cy="63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6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2B19FF-D652-4045-7B12-B374CF757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60507E5-D955-8CD9-AE6E-CA97D3CA6C66}"/>
              </a:ext>
            </a:extLst>
          </p:cNvPr>
          <p:cNvGrpSpPr/>
          <p:nvPr/>
        </p:nvGrpSpPr>
        <p:grpSpPr>
          <a:xfrm>
            <a:off x="-6" y="0"/>
            <a:ext cx="2438406" cy="2438400"/>
            <a:chOff x="-6" y="0"/>
            <a:chExt cx="2438406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248F8D8-4782-BA92-2620-0A3B1759C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7275" r="68712"/>
            <a:stretch/>
          </p:blipFill>
          <p:spPr>
            <a:xfrm>
              <a:off x="408260" y="0"/>
              <a:ext cx="1621875" cy="131633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7840C2-C53B-8678-CF88-2B8801A47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6199" b="-16055"/>
            <a:stretch/>
          </p:blipFill>
          <p:spPr>
            <a:xfrm>
              <a:off x="-6" y="1752792"/>
              <a:ext cx="745526" cy="68560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508606-D3AD-9794-1596-58DDE31A7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308" t="2" r="-2765" b="3096"/>
            <a:stretch/>
          </p:blipFill>
          <p:spPr>
            <a:xfrm>
              <a:off x="744747" y="1729476"/>
              <a:ext cx="1693653" cy="559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38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29F30A-B5EF-EBD4-2FEB-33A64172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2763D1-C3B6-324F-1AF8-9575904F6209}"/>
              </a:ext>
            </a:extLst>
          </p:cNvPr>
          <p:cNvSpPr txBox="1"/>
          <p:nvPr/>
        </p:nvSpPr>
        <p:spPr>
          <a:xfrm>
            <a:off x="-2438400" y="1201614"/>
            <a:ext cx="243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0" i="0" strike="noStrike" dirty="0">
                <a:effectLst/>
                <a:latin typeface="Lucida Sans Unicode" panose="020B0602030504020204" pitchFamily="34" charset="0"/>
              </a:rPr>
              <a:t>4MLinux</a:t>
            </a:r>
            <a:endParaRPr lang="en-US" altLang="zh-CN" sz="4000" b="0" i="0" dirty="0">
              <a:effectLst/>
              <a:latin typeface="Lucida Sans Unicode" panose="020B0602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E8D44E-D0B6-2906-7304-32F571B51975}"/>
              </a:ext>
            </a:extLst>
          </p:cNvPr>
          <p:cNvGrpSpPr/>
          <p:nvPr/>
        </p:nvGrpSpPr>
        <p:grpSpPr>
          <a:xfrm>
            <a:off x="0" y="0"/>
            <a:ext cx="2438400" cy="2438401"/>
            <a:chOff x="0" y="0"/>
            <a:chExt cx="2438400" cy="243840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03BF06-4758-A83F-C74D-5EB64E11F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16" t="-149555" r="5605" b="22303"/>
            <a:stretch/>
          </p:blipFill>
          <p:spPr>
            <a:xfrm>
              <a:off x="0" y="0"/>
              <a:ext cx="2438400" cy="2438401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9423BEC-D582-D14D-A0EB-6534FEB0E56D}"/>
                </a:ext>
              </a:extLst>
            </p:cNvPr>
            <p:cNvSpPr/>
            <p:nvPr/>
          </p:nvSpPr>
          <p:spPr>
            <a:xfrm>
              <a:off x="414600" y="57600"/>
              <a:ext cx="1609200" cy="160920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Logo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Not Found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08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D39858-BE59-3AD8-2569-F54CBF90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5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0E7477-2FC2-5DCD-54CE-9F7EE407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2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8B61877-AEB3-43A1-BEAF-A5BED8296E34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2B0962-A125-EBE9-E411-B9782F270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0" t="15686" r="9908" b="50305"/>
            <a:stretch/>
          </p:blipFill>
          <p:spPr>
            <a:xfrm>
              <a:off x="779206" y="1885950"/>
              <a:ext cx="1659194" cy="300038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5DB2047-6178-B637-2F6E-B81FD678A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200" y="0"/>
              <a:ext cx="1728000" cy="172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D7E18AA-4B69-CA83-4D47-3F2554D7E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0829" r="-1" b="-707"/>
            <a:stretch/>
          </p:blipFill>
          <p:spPr>
            <a:xfrm>
              <a:off x="0" y="1664940"/>
              <a:ext cx="779207" cy="77345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CA4CD80-7A62-24BE-E29C-572689CE6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53" t="50524" r="57610" b="16188"/>
            <a:stretch/>
          </p:blipFill>
          <p:spPr>
            <a:xfrm>
              <a:off x="1752206" y="2144714"/>
              <a:ext cx="686194" cy="293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00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B5188E-C676-CB15-89D1-8490FE29D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6C9F27C-071B-F20D-863D-969615057E04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65F585-B49C-D59F-7705-2BD5341C5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-34811"/>
            <a:stretch/>
          </p:blipFill>
          <p:spPr>
            <a:xfrm>
              <a:off x="0" y="1847555"/>
              <a:ext cx="2438400" cy="59084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B6EDC48-8B2E-39DB-C423-F693158A7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6447" b="-1"/>
            <a:stretch/>
          </p:blipFill>
          <p:spPr>
            <a:xfrm>
              <a:off x="505606" y="0"/>
              <a:ext cx="1550020" cy="1506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87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46F5A-6298-2A1D-D49E-C297DDF2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58E528E-6745-0A89-1335-1699218BADC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E23083-B06F-8BB7-6C58-1FA687536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8391" t="-1" r="-8391" b="-12921"/>
            <a:stretch/>
          </p:blipFill>
          <p:spPr>
            <a:xfrm>
              <a:off x="0" y="1669160"/>
              <a:ext cx="2438400" cy="76924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622C80-DFD0-C8CA-2446-809AE37AC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929"/>
            <a:stretch/>
          </p:blipFill>
          <p:spPr>
            <a:xfrm>
              <a:off x="553200" y="0"/>
              <a:ext cx="1332000" cy="1616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102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B0C900-04B3-0663-BD82-498AD97B0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31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64FD3F5-F868-15D1-7142-C1A86A69CF65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BABE608-46E8-7D90-F3B1-7E51323A5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69775" b="-4416"/>
            <a:stretch/>
          </p:blipFill>
          <p:spPr>
            <a:xfrm>
              <a:off x="0" y="0"/>
              <a:ext cx="2438400" cy="2438400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8213EDF-00EB-2A04-7E7C-68353D4E8C61}"/>
                </a:ext>
              </a:extLst>
            </p:cNvPr>
            <p:cNvSpPr/>
            <p:nvPr/>
          </p:nvSpPr>
          <p:spPr>
            <a:xfrm>
              <a:off x="414600" y="57600"/>
              <a:ext cx="1609200" cy="1609200"/>
            </a:xfrm>
            <a:prstGeom prst="ellipse">
              <a:avLst/>
            </a:prstGeom>
            <a:noFill/>
            <a:ln w="34925">
              <a:solidFill>
                <a:srgbClr val="F88D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0070CA"/>
                  </a:solidFill>
                </a:rPr>
                <a:t>Logo</a:t>
              </a:r>
            </a:p>
            <a:p>
              <a:pPr algn="ctr"/>
              <a:r>
                <a:rPr lang="en-US" altLang="zh-CN" dirty="0">
                  <a:solidFill>
                    <a:srgbClr val="0070CA"/>
                  </a:solidFill>
                </a:rPr>
                <a:t>Not Found</a:t>
              </a:r>
              <a:endParaRPr lang="zh-CN" altLang="en-US" dirty="0">
                <a:solidFill>
                  <a:srgbClr val="0070C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610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1B2AED-8811-4CFF-9B1F-DC29D1AD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FB96414-1D4C-14DF-206A-70DFAAEBA0E7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FC44AA4-5B58-B235-4340-61DD52D81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18" b="-1"/>
            <a:stretch/>
          </p:blipFill>
          <p:spPr>
            <a:xfrm>
              <a:off x="414600" y="0"/>
              <a:ext cx="1609200" cy="166581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235426D-D9BF-E8CC-2825-B8393E14B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3709" b="-1767"/>
            <a:stretch/>
          </p:blipFill>
          <p:spPr>
            <a:xfrm>
              <a:off x="0" y="1717676"/>
              <a:ext cx="805297" cy="72072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B9158B2-D7FE-808D-68C8-4B3159C86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393" t="20804" r="-6926" b="21520"/>
            <a:stretch/>
          </p:blipFill>
          <p:spPr>
            <a:xfrm>
              <a:off x="913602" y="1730188"/>
              <a:ext cx="1524798" cy="572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858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B5D23-F7C9-9B0A-7AC9-712EF617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F98DEA-B877-4A77-0CB8-FF5AC8E0B0AB}"/>
              </a:ext>
            </a:extLst>
          </p:cNvPr>
          <p:cNvGrpSpPr/>
          <p:nvPr/>
        </p:nvGrpSpPr>
        <p:grpSpPr>
          <a:xfrm>
            <a:off x="0" y="-1"/>
            <a:ext cx="2438400" cy="2438400"/>
            <a:chOff x="0" y="-1"/>
            <a:chExt cx="2438400" cy="24384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E0F7E3-0C23-DC82-2741-DEA8B24A9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08" t="11990" r="-1707" b="-29186"/>
            <a:stretch/>
          </p:blipFill>
          <p:spPr>
            <a:xfrm>
              <a:off x="114521" y="1813276"/>
              <a:ext cx="2209358" cy="62512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6E33257-B8BC-E911-6CBA-E41AA8E02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2576" t="-5652" r="-24669"/>
            <a:stretch/>
          </p:blipFill>
          <p:spPr>
            <a:xfrm>
              <a:off x="0" y="-1"/>
              <a:ext cx="2438400" cy="1721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66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B4B550-9D34-0FA9-B95E-A1971A58B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0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265AB8-F74C-EF79-13A4-939D16C864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2438400" cy="2438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058B02F-4D3B-C719-16A4-E9D351D98EED}"/>
              </a:ext>
            </a:extLst>
          </p:cNvPr>
          <p:cNvGrpSpPr/>
          <p:nvPr/>
        </p:nvGrpSpPr>
        <p:grpSpPr>
          <a:xfrm>
            <a:off x="1" y="0"/>
            <a:ext cx="2438400" cy="2438400"/>
            <a:chOff x="1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809877-1806-9F8B-26B5-4C36CE869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715" t="-271210" r="7715" b="-3462"/>
            <a:stretch/>
          </p:blipFill>
          <p:spPr>
            <a:xfrm>
              <a:off x="1" y="0"/>
              <a:ext cx="2438400" cy="24384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2123A30-3FC3-0633-0F6C-8C2B60742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614" t="3352" r="25664" b="3844"/>
            <a:stretch/>
          </p:blipFill>
          <p:spPr>
            <a:xfrm>
              <a:off x="500061" y="139700"/>
              <a:ext cx="1438275" cy="143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17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0A92A-9501-00DA-FA6E-D3A070882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32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6B006C-F117-244D-214A-809094D05253}"/>
              </a:ext>
            </a:extLst>
          </p:cNvPr>
          <p:cNvGrpSpPr/>
          <p:nvPr/>
        </p:nvGrpSpPr>
        <p:grpSpPr>
          <a:xfrm>
            <a:off x="0" y="0"/>
            <a:ext cx="2438400" cy="2438401"/>
            <a:chOff x="0" y="0"/>
            <a:chExt cx="2438400" cy="243840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3ED2E-58E1-FF9D-E00F-6A0E902C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530"/>
            <a:stretch/>
          </p:blipFill>
          <p:spPr>
            <a:xfrm>
              <a:off x="414600" y="0"/>
              <a:ext cx="1609200" cy="166600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26F9B38-6586-8175-7E2C-D3DF502990C9}"/>
                </a:ext>
              </a:extLst>
            </p:cNvPr>
            <p:cNvGrpSpPr/>
            <p:nvPr/>
          </p:nvGrpSpPr>
          <p:grpSpPr>
            <a:xfrm>
              <a:off x="720797" y="1859416"/>
              <a:ext cx="1717603" cy="578985"/>
              <a:chOff x="720797" y="1859416"/>
              <a:chExt cx="1717603" cy="578985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28F6240C-A810-2BF3-6083-1C09DAF67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5858" r="4578" b="7752"/>
              <a:stretch/>
            </p:blipFill>
            <p:spPr>
              <a:xfrm>
                <a:off x="720797" y="1867803"/>
                <a:ext cx="1717603" cy="570598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19520F4-BD20-77E7-3A8E-28F42CBE89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49" r="44547" b="52792"/>
              <a:stretch/>
            </p:blipFill>
            <p:spPr>
              <a:xfrm>
                <a:off x="1687094" y="1859416"/>
                <a:ext cx="720000" cy="446629"/>
              </a:xfrm>
              <a:prstGeom prst="rect">
                <a:avLst/>
              </a:prstGeom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6ABCDC-379D-DF4E-E0B4-E34D62F62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38" b="-5789"/>
            <a:stretch/>
          </p:blipFill>
          <p:spPr>
            <a:xfrm>
              <a:off x="0" y="1645343"/>
              <a:ext cx="831900" cy="79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85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12C850-8887-50F2-514C-ED72986E4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88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7D8564E-6811-D7CE-25AA-48529D688518}"/>
              </a:ext>
            </a:extLst>
          </p:cNvPr>
          <p:cNvGrpSpPr/>
          <p:nvPr/>
        </p:nvGrpSpPr>
        <p:grpSpPr>
          <a:xfrm>
            <a:off x="1" y="0"/>
            <a:ext cx="2438399" cy="2438400"/>
            <a:chOff x="1" y="0"/>
            <a:chExt cx="2438399" cy="2438400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F19B9321-26EA-4891-656E-47B7EFB58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4207" t="-3916" r="87611" b="46088"/>
            <a:stretch/>
          </p:blipFill>
          <p:spPr>
            <a:xfrm>
              <a:off x="1" y="0"/>
              <a:ext cx="1990898" cy="1675341"/>
            </a:xfrm>
            <a:prstGeom prst="rect">
              <a:avLst/>
            </a:prstGeom>
          </p:spPr>
        </p:pic>
        <p:pic>
          <p:nvPicPr>
            <p:cNvPr id="2" name="图形 1">
              <a:extLst>
                <a:ext uri="{FF2B5EF4-FFF2-40B4-BE49-F238E27FC236}">
                  <a16:creationId xmlns:a16="http://schemas.microsoft.com/office/drawing/2014/main" id="{15C54B39-EB61-5A38-0889-68AA14293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4241" r="-11920"/>
            <a:stretch/>
          </p:blipFill>
          <p:spPr>
            <a:xfrm>
              <a:off x="265200" y="1901112"/>
              <a:ext cx="2173200" cy="537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04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49101E-0329-98A2-06C3-F86F2B4D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88C91E0-9C7B-ED9D-E2B2-90CB88B1DF51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B93FAE-735B-62EE-43F1-DA4552380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776" b="19875"/>
            <a:stretch/>
          </p:blipFill>
          <p:spPr>
            <a:xfrm>
              <a:off x="409200" y="0"/>
              <a:ext cx="1620000" cy="161572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1F6F22-F383-2AA6-B47B-F815B9627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7733" t="83600" r="-17733" b="-12614"/>
            <a:stretch/>
          </p:blipFill>
          <p:spPr>
            <a:xfrm>
              <a:off x="0" y="1802418"/>
              <a:ext cx="2438400" cy="635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9418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209332-F21E-DD60-D03F-885D8CBE2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4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7541545-2C96-B1D0-5523-C6BF5E468FDA}"/>
              </a:ext>
            </a:extLst>
          </p:cNvPr>
          <p:cNvGrpSpPr/>
          <p:nvPr/>
        </p:nvGrpSpPr>
        <p:grpSpPr>
          <a:xfrm>
            <a:off x="0" y="-1"/>
            <a:ext cx="2438400" cy="2438402"/>
            <a:chOff x="0" y="-1"/>
            <a:chExt cx="2438400" cy="243840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BB7D486-D6A4-DF57-B906-D47D29DD5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818" r="-1" b="-482"/>
            <a:stretch/>
          </p:blipFill>
          <p:spPr>
            <a:xfrm>
              <a:off x="0" y="1652090"/>
              <a:ext cx="846000" cy="78630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4AAE311-2D5F-29BC-3BD4-CA19866DB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838" r="1066" b="5325"/>
            <a:stretch/>
          </p:blipFill>
          <p:spPr>
            <a:xfrm>
              <a:off x="806210" y="1761903"/>
              <a:ext cx="1632190" cy="67649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19AE750-9D7B-33D8-CDA1-66E7374BE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0" t="603" r="74735" b="22995"/>
            <a:stretch/>
          </p:blipFill>
          <p:spPr>
            <a:xfrm>
              <a:off x="397670" y="-1"/>
              <a:ext cx="1645444" cy="1671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2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B26C1B-D68E-D044-9889-0FD9D5D2F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D1D09-3FD1-BC38-DD0A-AE791D58B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2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F7E6F3-9A3E-0B63-0D0E-3D3DB1A7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278646-B49D-BF5D-B6F2-E13F6FFECAE1}"/>
              </a:ext>
            </a:extLst>
          </p:cNvPr>
          <p:cNvSpPr txBox="1"/>
          <p:nvPr/>
        </p:nvSpPr>
        <p:spPr>
          <a:xfrm>
            <a:off x="-2407268" y="198444"/>
            <a:ext cx="1992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301E54"/>
                </a:solidFill>
                <a:effectLst/>
                <a:latin typeface="VL Pゴシック"/>
              </a:rPr>
              <a:t>Vine Linux</a:t>
            </a:r>
            <a:endParaRPr lang="zh-CN" altLang="en-US" sz="2800" dirty="0">
              <a:solidFill>
                <a:srgbClr val="301E54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058D188-5979-24CC-D00A-2E0F54E4A21B}"/>
              </a:ext>
            </a:extLst>
          </p:cNvPr>
          <p:cNvGrpSpPr/>
          <p:nvPr/>
        </p:nvGrpSpPr>
        <p:grpSpPr>
          <a:xfrm>
            <a:off x="-1" y="0"/>
            <a:ext cx="2438402" cy="2438400"/>
            <a:chOff x="-1" y="0"/>
            <a:chExt cx="2438402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79D12D5-2C22-DFC0-D6C0-081BF151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110393-C98F-1256-7CBF-63A85675B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2181" t="1" b="-34184"/>
            <a:stretch/>
          </p:blipFill>
          <p:spPr>
            <a:xfrm>
              <a:off x="-1" y="1717676"/>
              <a:ext cx="709962" cy="72072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711FC5C-8596-8358-4694-FEDD2E6B9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870" t="18624" r="7768" b="28950"/>
            <a:stretch/>
          </p:blipFill>
          <p:spPr>
            <a:xfrm>
              <a:off x="836341" y="1823224"/>
              <a:ext cx="1602060" cy="396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30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B06F3C-7412-C0C5-B476-09455E52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29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8A8573-B300-A45F-79B6-7B9880DB10F7}"/>
              </a:ext>
            </a:extLst>
          </p:cNvPr>
          <p:cNvSpPr txBox="1"/>
          <p:nvPr/>
        </p:nvSpPr>
        <p:spPr>
          <a:xfrm>
            <a:off x="-2915844" y="511314"/>
            <a:ext cx="2701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dirty="0" err="1">
                <a:solidFill>
                  <a:srgbClr val="282735"/>
                </a:solidFill>
                <a:effectLst/>
                <a:latin typeface="Open Sans" panose="020B0606030504020204" pitchFamily="34" charset="0"/>
              </a:rPr>
              <a:t>V</a:t>
            </a:r>
            <a:r>
              <a:rPr lang="en-US" altLang="zh-CN" sz="4000" b="1" i="0" dirty="0" err="1">
                <a:solidFill>
                  <a:srgbClr val="B22532"/>
                </a:solidFill>
                <a:effectLst/>
                <a:latin typeface="Open Sans" panose="020B0606030504020204" pitchFamily="34" charset="0"/>
              </a:rPr>
              <a:t>z</a:t>
            </a:r>
            <a:r>
              <a:rPr lang="en-US" altLang="zh-CN" sz="4000" b="0" i="0" dirty="0" err="1">
                <a:solidFill>
                  <a:srgbClr val="282735"/>
                </a:solidFill>
                <a:effectLst/>
                <a:latin typeface="Open Sans" panose="020B0606030504020204" pitchFamily="34" charset="0"/>
              </a:rPr>
              <a:t>Linux</a:t>
            </a:r>
            <a:endParaRPr lang="zh-CN" altLang="en-US" sz="40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0520DA-0B1C-953D-3F71-4991F161627E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52E4976-2456-FD78-6392-FEBADC3CB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99" t="6456" r="8699" b="40950"/>
            <a:stretch/>
          </p:blipFill>
          <p:spPr>
            <a:xfrm>
              <a:off x="0" y="0"/>
              <a:ext cx="2438400" cy="15525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DEEDE-F118-3432-4524-ECBBF317B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04" t="19529" r="5210" b="17442"/>
            <a:stretch/>
          </p:blipFill>
          <p:spPr>
            <a:xfrm>
              <a:off x="0" y="1762125"/>
              <a:ext cx="2438400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97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EDA0D2-3AD5-5838-E062-1E97081D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1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047D83D-3B30-B6DE-1D85-662A2C75976F}"/>
              </a:ext>
            </a:extLst>
          </p:cNvPr>
          <p:cNvSpPr txBox="1"/>
          <p:nvPr/>
        </p:nvSpPr>
        <p:spPr>
          <a:xfrm>
            <a:off x="-2128471" y="421439"/>
            <a:ext cx="2032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dirty="0">
                <a:solidFill>
                  <a:srgbClr val="111111"/>
                </a:solidFill>
                <a:effectLst/>
                <a:latin typeface="Lato" panose="020F0502020204030203" pitchFamily="34" charset="0"/>
              </a:rPr>
              <a:t>UBOS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043DD6-6727-345D-C20E-AB9F4ED12C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0D67C92-18DF-4870-D3D5-59F5D92D959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B783AD1-E625-E4C6-52C3-06B9C20D8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DD4728-D59B-ABFF-75F3-854404E89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0055" t="16613" r="-10055" b="16217"/>
            <a:stretch/>
          </p:blipFill>
          <p:spPr>
            <a:xfrm>
              <a:off x="0" y="1717676"/>
              <a:ext cx="2438400" cy="72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58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DF6E0C-54B5-549B-3099-9FE9672EF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26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BC077C-7A05-1B76-297A-286BBCEC22D9}"/>
              </a:ext>
            </a:extLst>
          </p:cNvPr>
          <p:cNvSpPr txBox="1"/>
          <p:nvPr/>
        </p:nvSpPr>
        <p:spPr>
          <a:xfrm>
            <a:off x="-2733676" y="858838"/>
            <a:ext cx="2438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Plamo</a:t>
            </a:r>
            <a:r>
              <a:rPr lang="en-US" altLang="zh-CN" sz="28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Linux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E32788-E4C8-B29F-42A1-AB1F46F90C1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5C4B8E4-B5EE-8291-033C-779183C32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0378"/>
            <a:stretch/>
          </p:blipFill>
          <p:spPr>
            <a:xfrm>
              <a:off x="295274" y="0"/>
              <a:ext cx="1847850" cy="133711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3F2C3B-8655-3CC9-EECC-2F37F5E74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1920"/>
            <a:stretch/>
          </p:blipFill>
          <p:spPr>
            <a:xfrm>
              <a:off x="0" y="1721728"/>
              <a:ext cx="2438400" cy="716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97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234C75-86F4-3745-12E5-119F8C5E9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89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A78AE32-DB05-3C91-8D63-3D9BA025D4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A7D5FE1-3B16-180F-48FD-4D06D787D5B5}"/>
              </a:ext>
            </a:extLst>
          </p:cNvPr>
          <p:cNvGrpSpPr/>
          <p:nvPr/>
        </p:nvGrpSpPr>
        <p:grpSpPr>
          <a:xfrm>
            <a:off x="-1929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6C1B23A-9AB9-A1E7-900B-193FC653E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30841" b="-16907"/>
            <a:stretch/>
          </p:blipFill>
          <p:spPr>
            <a:xfrm>
              <a:off x="0" y="0"/>
              <a:ext cx="2438400" cy="24384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2B57DAC-2E85-4546-1CE6-E9315D613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200" y="138838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62052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1080BA-B0D9-8598-DAB5-9EA699A754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3552A529-DB41-5624-B392-959A18DD3FE5}"/>
              </a:ext>
            </a:extLst>
          </p:cNvPr>
          <p:cNvGrpSpPr/>
          <p:nvPr/>
        </p:nvGrpSpPr>
        <p:grpSpPr>
          <a:xfrm>
            <a:off x="0" y="-1"/>
            <a:ext cx="2438400" cy="2438401"/>
            <a:chOff x="0" y="-1"/>
            <a:chExt cx="2438400" cy="243840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654732A-44EC-6268-A0FD-CDA04A271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611" b="-1"/>
            <a:stretch/>
          </p:blipFill>
          <p:spPr>
            <a:xfrm>
              <a:off x="417579" y="-1"/>
              <a:ext cx="1609200" cy="166731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BE6DD5-CBFF-9607-48C0-066A6C762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414" t="7761" r="78250" b="9126"/>
            <a:stretch/>
          </p:blipFill>
          <p:spPr>
            <a:xfrm>
              <a:off x="0" y="1421781"/>
              <a:ext cx="795338" cy="101661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EC625E-090C-5399-F95E-C5668EC18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875" t="33352" r="535" b="5856"/>
            <a:stretch/>
          </p:blipFill>
          <p:spPr>
            <a:xfrm>
              <a:off x="757801" y="1840706"/>
              <a:ext cx="1680599" cy="469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33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5ABC18-3470-1972-6E65-D6D396CAD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1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71740EB-AA76-66C7-EC83-3F5C61B17555}"/>
              </a:ext>
            </a:extLst>
          </p:cNvPr>
          <p:cNvGrpSpPr/>
          <p:nvPr/>
        </p:nvGrpSpPr>
        <p:grpSpPr>
          <a:xfrm>
            <a:off x="-2304206" y="1003200"/>
            <a:ext cx="1872927" cy="432000"/>
            <a:chOff x="355200" y="1783844"/>
            <a:chExt cx="1872927" cy="432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52F5C5-59DA-140D-C111-4D252DD61375}"/>
                </a:ext>
              </a:extLst>
            </p:cNvPr>
            <p:cNvSpPr/>
            <p:nvPr/>
          </p:nvSpPr>
          <p:spPr>
            <a:xfrm>
              <a:off x="355200" y="1783844"/>
              <a:ext cx="864000" cy="43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00" b="1" dirty="0">
                  <a:latin typeface="Arial" panose="020B0604020202020204" pitchFamily="34" charset="0"/>
                  <a:cs typeface="Arial" panose="020B0604020202020204" pitchFamily="34" charset="0"/>
                </a:rPr>
                <a:t>PLD</a:t>
              </a:r>
              <a:endParaRPr lang="zh-CN" altLang="en-US" sz="2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C306C21-8BD2-78AE-35E6-DCFE9A50EC03}"/>
                </a:ext>
              </a:extLst>
            </p:cNvPr>
            <p:cNvSpPr/>
            <p:nvPr/>
          </p:nvSpPr>
          <p:spPr>
            <a:xfrm>
              <a:off x="1219200" y="1783844"/>
              <a:ext cx="1008927" cy="43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i="0" dirty="0">
                  <a:solidFill>
                    <a:srgbClr val="333333"/>
                  </a:solidFill>
                  <a:effectLst/>
                  <a:latin typeface="Comic Sans MS" panose="030F0702030302020204" pitchFamily="66" charset="0"/>
                </a:rPr>
                <a:t>Linux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82B6962-E97E-77EE-1202-20C091B1AB05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6C853F-9332-CD87-CD64-68FEFC08D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58" t="-6310" r="-3758" b="15838"/>
            <a:stretch/>
          </p:blipFill>
          <p:spPr>
            <a:xfrm>
              <a:off x="0" y="0"/>
              <a:ext cx="2438400" cy="157994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A0241CE-6842-FCAE-D7AA-94F39D039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207176" y="1743396"/>
              <a:ext cx="2024047" cy="695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417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7A58FA-AB38-E8C4-10AB-7A70AEBFB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3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2F91AD-E611-D4B1-6741-990F1F509416}"/>
              </a:ext>
            </a:extLst>
          </p:cNvPr>
          <p:cNvSpPr txBox="1"/>
          <p:nvPr/>
        </p:nvSpPr>
        <p:spPr>
          <a:xfrm>
            <a:off x="-2484217" y="150952"/>
            <a:ext cx="22700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0" i="0" dirty="0" err="1">
                <a:solidFill>
                  <a:srgbClr val="333333"/>
                </a:solidFill>
                <a:effectLst/>
                <a:latin typeface="Liberation Serif"/>
              </a:rPr>
              <a:t>Omarine</a:t>
            </a:r>
            <a:endParaRPr lang="en-US" altLang="zh-CN" b="0" i="0" dirty="0">
              <a:solidFill>
                <a:srgbClr val="333333"/>
              </a:solidFill>
              <a:effectLst/>
              <a:latin typeface="Liberation Serif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200FEB-63EB-0FCF-BFC9-3A25675765D5}"/>
              </a:ext>
            </a:extLst>
          </p:cNvPr>
          <p:cNvGrpSpPr/>
          <p:nvPr/>
        </p:nvGrpSpPr>
        <p:grpSpPr>
          <a:xfrm>
            <a:off x="0" y="1"/>
            <a:ext cx="2438400" cy="2438400"/>
            <a:chOff x="0" y="1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56A1FA-844B-EB61-9591-492D73676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277" t="-143203" r="-1277" b="15951"/>
            <a:stretch/>
          </p:blipFill>
          <p:spPr>
            <a:xfrm>
              <a:off x="0" y="1"/>
              <a:ext cx="2438400" cy="2438400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ED83EFE-3461-0F5C-48F5-B0F224BB9BA7}"/>
                </a:ext>
              </a:extLst>
            </p:cNvPr>
            <p:cNvSpPr/>
            <p:nvPr/>
          </p:nvSpPr>
          <p:spPr>
            <a:xfrm>
              <a:off x="414600" y="57600"/>
              <a:ext cx="1609200" cy="1609200"/>
            </a:xfrm>
            <a:prstGeom prst="ellips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</a:rPr>
                <a:t>Logo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Not Found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843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7FB523-6175-B62B-94AF-329CE07D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5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D708CA-BDD6-D345-05DB-7F2B737057A0}"/>
              </a:ext>
            </a:extLst>
          </p:cNvPr>
          <p:cNvSpPr txBox="1"/>
          <p:nvPr/>
        </p:nvSpPr>
        <p:spPr>
          <a:xfrm>
            <a:off x="-2156147" y="539198"/>
            <a:ext cx="19022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Open Sans" panose="020B0606030504020204" pitchFamily="34" charset="0"/>
              </a:rPr>
              <a:t>O</a:t>
            </a:r>
            <a:r>
              <a:rPr lang="en-US" altLang="zh-CN" sz="4000" b="1" dirty="0">
                <a:latin typeface="Open Sans" panose="020B0606030504020204" pitchFamily="34" charset="0"/>
              </a:rPr>
              <a:t>B2D</a:t>
            </a:r>
            <a:endParaRPr lang="zh-CN" altLang="en-US" sz="36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BD1D2C-BACE-4EC0-738F-A20ECA25CA44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706AF4F-6C31-6700-7D6C-942AEE533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146" r="-1146" b="4135"/>
            <a:stretch/>
          </p:blipFill>
          <p:spPr>
            <a:xfrm>
              <a:off x="0" y="1"/>
              <a:ext cx="2438400" cy="17124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EB52985-261C-58D0-194F-84E4F9010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936" b="17288"/>
            <a:stretch/>
          </p:blipFill>
          <p:spPr>
            <a:xfrm>
              <a:off x="210223" y="1786283"/>
              <a:ext cx="2017951" cy="652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499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BEA041-ED82-2037-1C8D-E2617585D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7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5067AB4-4CC3-46DD-AEBF-0100FBFA94FC}"/>
              </a:ext>
            </a:extLst>
          </p:cNvPr>
          <p:cNvGrpSpPr/>
          <p:nvPr/>
        </p:nvGrpSpPr>
        <p:grpSpPr>
          <a:xfrm>
            <a:off x="0" y="0"/>
            <a:ext cx="2438400" cy="2438401"/>
            <a:chOff x="0" y="0"/>
            <a:chExt cx="2438400" cy="24384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F8EA65E-4CDC-6DA3-9DCE-FAF51C09A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4" t="-190913" r="6144" b="7249"/>
            <a:stretch/>
          </p:blipFill>
          <p:spPr>
            <a:xfrm>
              <a:off x="0" y="0"/>
              <a:ext cx="2438400" cy="243840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6FEB0A-CA7D-8681-03B4-824F26C6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62598"/>
              <a:ext cx="2438400" cy="7924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158F8A-A3E2-036D-E32E-E2C722080A11}"/>
              </a:ext>
            </a:extLst>
          </p:cNvPr>
          <p:cNvSpPr txBox="1"/>
          <p:nvPr/>
        </p:nvSpPr>
        <p:spPr>
          <a:xfrm>
            <a:off x="-3364881" y="0"/>
            <a:ext cx="2644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altLang="zh-CN" sz="3200" b="1" i="0" dirty="0" err="1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OviOS</a:t>
            </a:r>
            <a:r>
              <a:rPr lang="en-US" altLang="zh-CN" sz="3200" b="1" i="0" dirty="0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 Linux</a:t>
            </a:r>
          </a:p>
        </p:txBody>
      </p:sp>
    </p:spTree>
    <p:extLst>
      <p:ext uri="{BB962C8B-B14F-4D97-AF65-F5344CB8AC3E}">
        <p14:creationId xmlns:p14="http://schemas.microsoft.com/office/powerpoint/2010/main" val="3534397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61D03B-0B63-89AB-EE1C-D68ABA0D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80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776CF-1ACA-A807-C18B-28E40DA6C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7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63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F18E8-733F-A81E-0D8C-3B8062768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86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DF64D48-F462-B057-6DFE-B627EB7AF8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E0317EF-4864-BEF0-82A6-805542BB87DC}"/>
              </a:ext>
            </a:extLst>
          </p:cNvPr>
          <p:cNvGrpSpPr/>
          <p:nvPr/>
        </p:nvGrpSpPr>
        <p:grpSpPr>
          <a:xfrm>
            <a:off x="-1" y="0"/>
            <a:ext cx="2438401" cy="2438400"/>
            <a:chOff x="-1" y="0"/>
            <a:chExt cx="2438401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49BF7CD-A86D-D997-46CA-5BF84C2ED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64" b="-1"/>
            <a:stretch/>
          </p:blipFill>
          <p:spPr>
            <a:xfrm>
              <a:off x="414600" y="0"/>
              <a:ext cx="1609200" cy="1666565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C90A58A-4D73-2E45-A76A-0BBEA05FC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0386" t="-1" b="-8529"/>
            <a:stretch/>
          </p:blipFill>
          <p:spPr>
            <a:xfrm>
              <a:off x="-1" y="1735123"/>
              <a:ext cx="780097" cy="703277"/>
            </a:xfrm>
            <a:prstGeom prst="rect">
              <a:avLst/>
            </a:prstGeom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28BC3B1-9C88-D335-7260-97FDDADE13A3}"/>
                </a:ext>
              </a:extLst>
            </p:cNvPr>
            <p:cNvGrpSpPr/>
            <p:nvPr/>
          </p:nvGrpSpPr>
          <p:grpSpPr>
            <a:xfrm>
              <a:off x="739701" y="1764563"/>
              <a:ext cx="1698699" cy="673837"/>
              <a:chOff x="-35896" y="1655957"/>
              <a:chExt cx="2290537" cy="908607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52C60EBB-07B1-0AC8-B5D1-7F360E92E2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8750" b="-6130"/>
              <a:stretch/>
            </p:blipFill>
            <p:spPr>
              <a:xfrm>
                <a:off x="-35896" y="1655957"/>
                <a:ext cx="2290537" cy="908607"/>
              </a:xfrm>
              <a:prstGeom prst="rect">
                <a:avLst/>
              </a:prstGeom>
            </p:spPr>
          </p:pic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597FD85-E0F6-780A-C893-6DC7FE1D0C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8" y="2273715"/>
                <a:ext cx="1227368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59BEF73-63AA-FAB1-ADD6-E4F13D07A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47" y="2084023"/>
                <a:ext cx="0" cy="189691"/>
              </a:xfrm>
              <a:prstGeom prst="line">
                <a:avLst/>
              </a:prstGeom>
              <a:ln w="317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357AF9D3-C931-0A17-DB1A-50AB1EAF6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1401"/>
              <a:stretch/>
            </p:blipFill>
            <p:spPr>
              <a:xfrm>
                <a:off x="1286598" y="2100066"/>
                <a:ext cx="940358" cy="3472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855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E4C900-5DDF-B447-FB51-2BA6227C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5" y="1385"/>
            <a:ext cx="2435629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0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0B132EF-9B5E-1ECF-F170-46C7B1C26B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C513A6F-6D5B-BEE8-F45A-D35925FFD55A}"/>
              </a:ext>
            </a:extLst>
          </p:cNvPr>
          <p:cNvGrpSpPr/>
          <p:nvPr/>
        </p:nvGrpSpPr>
        <p:grpSpPr>
          <a:xfrm>
            <a:off x="0" y="1"/>
            <a:ext cx="2438400" cy="2438398"/>
            <a:chOff x="0" y="1"/>
            <a:chExt cx="2438400" cy="243839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9B2949E-E88F-9CCB-A8A3-5CEDDADA8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5764" t="-3519" r="-25764" b="1"/>
            <a:stretch/>
          </p:blipFill>
          <p:spPr>
            <a:xfrm>
              <a:off x="0" y="1"/>
              <a:ext cx="2438400" cy="166582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EE244F0-57D3-C0C0-9D56-F80E7EE27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7" t="-1" r="8079" b="-12535"/>
            <a:stretch/>
          </p:blipFill>
          <p:spPr>
            <a:xfrm>
              <a:off x="194803" y="1689636"/>
              <a:ext cx="2048794" cy="74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02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1494</TotalTime>
  <Words>146</Words>
  <Application>Microsoft Office PowerPoint</Application>
  <PresentationFormat>自定义</PresentationFormat>
  <Paragraphs>140</Paragraphs>
  <Slides>62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3" baseType="lpstr">
      <vt:lpstr>Liberation Serif</vt:lpstr>
      <vt:lpstr>VL Pゴシック</vt:lpstr>
      <vt:lpstr>等线</vt:lpstr>
      <vt:lpstr>Arial</vt:lpstr>
      <vt:lpstr>Calibri</vt:lpstr>
      <vt:lpstr>Calibri Light</vt:lpstr>
      <vt:lpstr>Comic Sans MS</vt:lpstr>
      <vt:lpstr>Lato</vt:lpstr>
      <vt:lpstr>Lucida Sans Unicode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58</cp:revision>
  <dcterms:created xsi:type="dcterms:W3CDTF">2023-02-15T03:58:42Z</dcterms:created>
  <dcterms:modified xsi:type="dcterms:W3CDTF">2023-04-27T11:29:21Z</dcterms:modified>
</cp:coreProperties>
</file>